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presProps" Target="presProps.xml"/>
  <Relationship Id="rId104" Type="http://schemas.openxmlformats.org/officeDocument/2006/relationships/viewProps" Target="viewProps.xml"/>
  <Relationship Id="rId105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864133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10010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04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141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242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343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444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545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646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747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848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949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05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151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252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353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454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555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656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757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858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959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06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161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262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363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464.pn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565.pn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666.pn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767.pn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868.pn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6969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070.pn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171.pn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272.pn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373.pn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474.pn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575.pn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676.pn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777.pn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878.pn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7979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080.pn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181.pn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282.pn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383.pn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484.pn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585.pn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686.pn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787.pn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888.pn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8989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090.pn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191.pn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292.pn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393.pn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494.pn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595.pn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696.pn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797.pn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898.pn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99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3">
  <a:themeElements>
    <a:clrScheme name="Theme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3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100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2023-11-10T14:04:19Z</dcterms:created>
  <dcterms:modified xsi:type="dcterms:W3CDTF">2023-11-10T14:04:19Z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